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00F3C-F3CB-4500-A4D1-54B0EC7E42F7}" v="4" dt="2024-10-24T15:09:21.015"/>
    <p1510:client id="{8F60C40D-930E-4843-B92B-D00BA3E980EC}" v="7" dt="2024-10-25T07:10:23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a.org/en/events/all/world-data-symposiu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77F00-4ED8-1B71-E914-C3B6117E5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9E8A99-20F6-65C5-4810-51822F7369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708" y="3606312"/>
            <a:ext cx="4877906" cy="27431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WDS!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3"/>
              </a:rPr>
              <a:t>WDS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3"/>
              </a:rPr>
              <a:t>website! 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F799A0-9EC7-7D54-DE88-19EAC6CBDB6A}"/>
              </a:ext>
            </a:extLst>
          </p:cNvPr>
          <p:cNvGrpSpPr/>
          <p:nvPr/>
        </p:nvGrpSpPr>
        <p:grpSpPr>
          <a:xfrm>
            <a:off x="7099685" y="4086210"/>
            <a:ext cx="553771" cy="1088122"/>
            <a:chOff x="1306168" y="815353"/>
            <a:chExt cx="991737" cy="197994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65BA069-C6D9-95EB-9780-8DF742B406E6}"/>
                </a:ext>
              </a:extLst>
            </p:cNvPr>
            <p:cNvSpPr/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2FA"/>
            </a:solidFill>
            <a:ln>
              <a:solidFill>
                <a:srgbClr val="1E32FA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2F4AE6-8C20-8F38-7357-795505DEFB67}"/>
                </a:ext>
              </a:extLst>
            </p:cNvPr>
            <p:cNvSpPr/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rgbClr val="FA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40AA81-70FD-AFD5-94B1-AE40522DE9F8}"/>
                </a:ext>
              </a:extLst>
            </p:cNvPr>
            <p:cNvSpPr/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B06AD-F5BD-4BA8-22C8-3AE4D88844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7" y="780"/>
            <a:ext cx="12189226" cy="685644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8757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>
                <a:latin typeface="Aktiv Grotesk" panose="020B0504020202020204"/>
              </a:rPr>
              <a:t>Type your message here </a:t>
            </a:r>
            <a:r>
              <a:rPr lang="fr-FR" sz="1800">
                <a:latin typeface="Aktiv Grotesk" panose="020B0504020202020204"/>
              </a:rPr>
              <a:t>…</a:t>
            </a:r>
            <a:br>
              <a:rPr lang="fr-FR" sz="1800">
                <a:latin typeface="Aktiv Grotesk" panose="020B0504020202020204"/>
              </a:rPr>
            </a:br>
            <a:r>
              <a:rPr lang="fr-FR" sz="180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5B3CD-C7DB-C2C1-3DF5-9619A7DD1D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9" ma:contentTypeDescription="Create a new document." ma:contentTypeScope="" ma:versionID="c14082f75fa0f0474eca9088e1a17ed9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975ce81d237c2fc5c3e2222343c5fc28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SharedWithUsers xmlns="86e16ca4-215f-4354-b2b5-4fac53992da1">
      <UserInfo>
        <DisplayName/>
        <AccountId xsi:nil="true"/>
        <AccountType/>
      </UserInfo>
    </SharedWithUsers>
    <MediaLengthInSeconds xmlns="4ffaaae9-dc8c-459f-a92e-1529c78bcbdb" xsi:nil="true"/>
    <Teammemberincharge xmlns="4ffaaae9-dc8c-459f-a92e-1529c78bcbdb" xsi:nil="true"/>
  </documentManagement>
</p:properties>
</file>

<file path=customXml/itemProps1.xml><?xml version="1.0" encoding="utf-8"?>
<ds:datastoreItem xmlns:ds="http://schemas.openxmlformats.org/officeDocument/2006/customXml" ds:itemID="{CBF95B9C-96D4-4637-B8A8-A4E9200445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183C6-7270-4AC2-9CD2-45B68A49FD3D}">
  <ds:schemaRefs>
    <ds:schemaRef ds:uri="http://schemas.microsoft.com/office/2006/documentManagement/types"/>
    <ds:schemaRef ds:uri="4ffaaae9-dc8c-459f-a92e-1529c78bcbdb"/>
    <ds:schemaRef ds:uri="da655568-1247-43c7-b5ce-0d71de2fb494"/>
    <ds:schemaRef ds:uri="http://purl.org/dc/elements/1.1/"/>
    <ds:schemaRef ds:uri="http://schemas.microsoft.com/office/infopath/2007/PartnerControls"/>
    <ds:schemaRef ds:uri="86e16ca4-215f-4354-b2b5-4fac53992da1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wds2025-promokit</dc:title>
  <dc:creator>Christine Murphy</dc:creator>
  <cp:lastModifiedBy>Gloria Asiimwe</cp:lastModifiedBy>
  <cp:revision>2</cp:revision>
  <dcterms:created xsi:type="dcterms:W3CDTF">2023-06-13T12:34:15Z</dcterms:created>
  <dcterms:modified xsi:type="dcterms:W3CDTF">2024-10-25T07:11:24Z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0x0101004FD56B70D0797346946E44A592045CF3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